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68" r:id="rId11"/>
    <p:sldId id="263" r:id="rId12"/>
    <p:sldId id="267" r:id="rId13"/>
    <p:sldId id="265" r:id="rId14"/>
    <p:sldId id="266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4660"/>
  </p:normalViewPr>
  <p:slideViewPr>
    <p:cSldViewPr snapToGrid="0">
      <p:cViewPr>
        <p:scale>
          <a:sx n="112" d="100"/>
          <a:sy n="112" d="100"/>
        </p:scale>
        <p:origin x="145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3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7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8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1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2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0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9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9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4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78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rrecity.org/city-manag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r="23094" b="1"/>
          <a:stretch/>
        </p:blipFill>
        <p:spPr>
          <a:xfrm>
            <a:off x="446031" y="1452265"/>
            <a:ext cx="5918696" cy="4765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" b="2688"/>
          <a:stretch/>
        </p:blipFill>
        <p:spPr>
          <a:xfrm>
            <a:off x="6943360" y="1264304"/>
            <a:ext cx="1170366" cy="1148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931" y="579535"/>
            <a:ext cx="826217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Approved By the Barre City Council on January 28, 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8561" y="2790604"/>
            <a:ext cx="2219963" cy="272382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CITY OF BARRE, VERMONT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GENERAL FUND BUDGET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FOR THE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YEAR ENDING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JUNE 30, 2021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836" y="879872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dirty="0" smtClean="0">
                <a:solidFill>
                  <a:schemeClr val="bg1"/>
                </a:solidFill>
              </a:rPr>
              <a:t>BALLOT ITEMS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36" y="1919515"/>
            <a:ext cx="4498524" cy="4425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5" y="3095771"/>
            <a:ext cx="1832263" cy="2398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710" y="603739"/>
            <a:ext cx="3592615" cy="1352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58" y="1925591"/>
            <a:ext cx="3753955" cy="570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18384" y="6511179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2 of 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11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49"/>
          <a:stretch/>
        </p:blipFill>
        <p:spPr>
          <a:xfrm>
            <a:off x="1127249" y="1865869"/>
            <a:ext cx="5659957" cy="4910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4" y="622056"/>
            <a:ext cx="1728454" cy="1728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836" y="879872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PROJECTED TAX RATE CALCULATION AND STATISTICS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4713" y="838308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PROJECTED TAX RATE CALCULATION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2021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3" y="548557"/>
            <a:ext cx="2140527" cy="2241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92" y="3147085"/>
            <a:ext cx="7392433" cy="20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4713" y="838308"/>
            <a:ext cx="5478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u="sng" dirty="0" smtClean="0">
                <a:solidFill>
                  <a:schemeClr val="bg1"/>
                </a:solidFill>
              </a:rPr>
              <a:t>GENERAL </a:t>
            </a:r>
            <a:r>
              <a:rPr lang="en-US" sz="1600" dirty="0" smtClean="0">
                <a:solidFill>
                  <a:schemeClr val="bg1"/>
                </a:solidFill>
              </a:rPr>
              <a:t>FUND BUDGET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5" y="2185913"/>
            <a:ext cx="5772956" cy="1057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146" y="593195"/>
            <a:ext cx="3334215" cy="2029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158" y="3328794"/>
            <a:ext cx="6733967" cy="34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t="6167" b="22000"/>
          <a:stretch/>
        </p:blipFill>
        <p:spPr>
          <a:xfrm>
            <a:off x="5469774" y="565266"/>
            <a:ext cx="3237711" cy="1936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465" y="818256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u="sng" dirty="0" smtClean="0">
                <a:solidFill>
                  <a:schemeClr val="bg1"/>
                </a:solidFill>
              </a:rPr>
              <a:t>GENERAL FUND</a:t>
            </a:r>
            <a:r>
              <a:rPr lang="en-US" sz="1600" dirty="0" smtClean="0">
                <a:solidFill>
                  <a:schemeClr val="bg1"/>
                </a:solidFill>
              </a:rPr>
              <a:t> BUDGET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5" y="3172571"/>
            <a:ext cx="2437208" cy="269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3117" y="2881664"/>
            <a:ext cx="40334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Budget Proposal is available for review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on the City Website at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https://www.barrecity.org/city-manager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Questions?  Call or email the City Manager Steven Mackenzie at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476-0241 or manager@barrecity.org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0" r="29472"/>
          <a:stretch/>
        </p:blipFill>
        <p:spPr>
          <a:xfrm>
            <a:off x="7156101" y="598516"/>
            <a:ext cx="1539012" cy="2224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92" y="2823223"/>
            <a:ext cx="7765564" cy="3474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9091" y="763494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GENERAL FUND BUDGET COMPARISON SUMMARY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2021 AND 2020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7" y="2673330"/>
            <a:ext cx="7443408" cy="360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470" b="85517"/>
          <a:stretch/>
        </p:blipFill>
        <p:spPr>
          <a:xfrm>
            <a:off x="3406474" y="2312800"/>
            <a:ext cx="5162081" cy="589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25" y="628446"/>
            <a:ext cx="2133527" cy="1422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5964" y="771806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GENERAL FUND BUDGET COMPARISON SUMMARY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2021 AND 2020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8422" y="6400800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1 of 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68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8305" b="92461"/>
          <a:stretch/>
        </p:blipFill>
        <p:spPr>
          <a:xfrm>
            <a:off x="684662" y="2678896"/>
            <a:ext cx="826936" cy="258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033" b="85517"/>
          <a:stretch/>
        </p:blipFill>
        <p:spPr>
          <a:xfrm>
            <a:off x="3172570" y="2407391"/>
            <a:ext cx="5230368" cy="529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1" t="20779" r="18041" b="20260"/>
          <a:stretch/>
        </p:blipFill>
        <p:spPr>
          <a:xfrm>
            <a:off x="6209607" y="608710"/>
            <a:ext cx="2440027" cy="1449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194"/>
          <a:stretch/>
        </p:blipFill>
        <p:spPr>
          <a:xfrm>
            <a:off x="684662" y="2937278"/>
            <a:ext cx="7401815" cy="3416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1929" y="831066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GENERAL FUND BUDGET COMPARISON SUMMARY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2021 AND 2020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8422" y="6400800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2 of 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30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2218" y="813370"/>
            <a:ext cx="5478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u="sng" dirty="0" smtClean="0">
                <a:solidFill>
                  <a:schemeClr val="bg1"/>
                </a:solidFill>
              </a:rPr>
              <a:t>GENERAL FUND</a:t>
            </a:r>
            <a:r>
              <a:rPr lang="en-US" sz="1600" dirty="0" smtClean="0">
                <a:solidFill>
                  <a:schemeClr val="bg1"/>
                </a:solidFill>
              </a:rPr>
              <a:t> BUDGET HIGHLIGHTS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1974" b="47610"/>
          <a:stretch/>
        </p:blipFill>
        <p:spPr>
          <a:xfrm>
            <a:off x="932053" y="2042406"/>
            <a:ext cx="6464947" cy="4285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1262" y="6328379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 1 of 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31" y="565174"/>
            <a:ext cx="2543256" cy="18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8726" y="730243"/>
            <a:ext cx="5478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u="sng" dirty="0" smtClean="0">
                <a:solidFill>
                  <a:schemeClr val="bg1"/>
                </a:solidFill>
              </a:rPr>
              <a:t>GENERAL FUND</a:t>
            </a:r>
            <a:r>
              <a:rPr lang="en-US" sz="1600" dirty="0" smtClean="0">
                <a:solidFill>
                  <a:schemeClr val="bg1"/>
                </a:solidFill>
              </a:rPr>
              <a:t> BUDGET HIGHLIGHTS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1262" y="6328379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2 of 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24" y="2496828"/>
            <a:ext cx="8035108" cy="3767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6"/>
          <a:stretch/>
        </p:blipFill>
        <p:spPr>
          <a:xfrm>
            <a:off x="6525492" y="595992"/>
            <a:ext cx="2192040" cy="21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6" y="586495"/>
            <a:ext cx="2803518" cy="1736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836" y="879872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dirty="0" smtClean="0">
                <a:solidFill>
                  <a:schemeClr val="bg1"/>
                </a:solidFill>
              </a:rPr>
              <a:t>BALLOT ITEMS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36" y="2519078"/>
            <a:ext cx="6837468" cy="34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2836" y="879872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dirty="0" smtClean="0">
                <a:solidFill>
                  <a:schemeClr val="bg1"/>
                </a:solidFill>
              </a:rPr>
              <a:t>BALLOT ITEMS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4" y="2323097"/>
            <a:ext cx="7514705" cy="3569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24" y="590203"/>
            <a:ext cx="2348218" cy="17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836" y="879872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dirty="0" smtClean="0">
                <a:solidFill>
                  <a:schemeClr val="bg1"/>
                </a:solidFill>
              </a:rPr>
              <a:t>BALLOT ITEMS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4" t="2909" r="2952" b="486"/>
          <a:stretch/>
        </p:blipFill>
        <p:spPr>
          <a:xfrm>
            <a:off x="4125213" y="2496368"/>
            <a:ext cx="4291509" cy="3887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58" y="1925591"/>
            <a:ext cx="3753955" cy="570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460" y="570559"/>
            <a:ext cx="2658558" cy="1798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52" y="2843378"/>
            <a:ext cx="1966110" cy="1789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8384" y="6511179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1 of 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848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461</TotalTime>
  <Words>250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Gill Sans MT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Shatney</dc:creator>
  <cp:lastModifiedBy>Janet Shatney</cp:lastModifiedBy>
  <cp:revision>50</cp:revision>
  <cp:lastPrinted>2020-02-06T14:35:32Z</cp:lastPrinted>
  <dcterms:created xsi:type="dcterms:W3CDTF">2020-02-04T18:30:51Z</dcterms:created>
  <dcterms:modified xsi:type="dcterms:W3CDTF">2020-02-06T14:35:37Z</dcterms:modified>
</cp:coreProperties>
</file>